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66" r:id="rId4"/>
    <p:sldId id="265" r:id="rId5"/>
    <p:sldId id="264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FF7"/>
    <a:srgbClr val="60A1E9"/>
    <a:srgbClr val="C9D1D4"/>
    <a:srgbClr val="F0F0F0"/>
    <a:srgbClr val="CCD1D5"/>
    <a:srgbClr val="CCC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592" y="8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rt Bekins" userId="4729921a-4347-4dde-a9a9-64f1c4be4416" providerId="ADAL" clId="{C587F855-1973-471B-A3F5-F189ECBF689D}"/>
    <pc:docChg chg="custSel delSld modSld sldOrd">
      <pc:chgData name="Kurt Bekins" userId="4729921a-4347-4dde-a9a9-64f1c4be4416" providerId="ADAL" clId="{C587F855-1973-471B-A3F5-F189ECBF689D}" dt="2025-06-14T23:33:38.895" v="20" actId="403"/>
      <pc:docMkLst>
        <pc:docMk/>
      </pc:docMkLst>
      <pc:sldChg chg="del">
        <pc:chgData name="Kurt Bekins" userId="4729921a-4347-4dde-a9a9-64f1c4be4416" providerId="ADAL" clId="{C587F855-1973-471B-A3F5-F189ECBF689D}" dt="2025-06-14T23:33:10.366" v="0" actId="47"/>
        <pc:sldMkLst>
          <pc:docMk/>
          <pc:sldMk cId="1079496568" sldId="260"/>
        </pc:sldMkLst>
      </pc:sldChg>
      <pc:sldChg chg="ord">
        <pc:chgData name="Kurt Bekins" userId="4729921a-4347-4dde-a9a9-64f1c4be4416" providerId="ADAL" clId="{C587F855-1973-471B-A3F5-F189ECBF689D}" dt="2025-06-14T23:33:14.004" v="2"/>
        <pc:sldMkLst>
          <pc:docMk/>
          <pc:sldMk cId="195595281" sldId="262"/>
        </pc:sldMkLst>
      </pc:sldChg>
      <pc:sldChg chg="modSp mod">
        <pc:chgData name="Kurt Bekins" userId="4729921a-4347-4dde-a9a9-64f1c4be4416" providerId="ADAL" clId="{C587F855-1973-471B-A3F5-F189ECBF689D}" dt="2025-06-14T23:33:38.895" v="20" actId="403"/>
        <pc:sldMkLst>
          <pc:docMk/>
          <pc:sldMk cId="1401502467" sldId="265"/>
        </pc:sldMkLst>
        <pc:spChg chg="mod">
          <ac:chgData name="Kurt Bekins" userId="4729921a-4347-4dde-a9a9-64f1c4be4416" providerId="ADAL" clId="{C587F855-1973-471B-A3F5-F189ECBF689D}" dt="2025-06-14T23:33:38.895" v="20" actId="403"/>
          <ac:spMkLst>
            <pc:docMk/>
            <pc:sldMk cId="1401502467" sldId="265"/>
            <ac:spMk id="2" creationId="{3E07F2FE-8793-45A1-C13D-EE6C6C5FCDA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2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4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9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0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5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3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2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8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C3BB1F-AC84-4941-9507-13D70B0D8009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23F8E9-E3FD-4C70-893C-A20B9B8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4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1D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C85943-9295-C64B-504B-1CDB91A46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73A7A-31AB-046E-5F1A-D7430592A4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9144000" cy="1325562"/>
          </a:xfrm>
        </p:spPr>
        <p:txBody>
          <a:bodyPr>
            <a:noAutofit/>
          </a:bodyPr>
          <a:lstStyle/>
          <a:p>
            <a:pPr marL="0" marR="0" algn="ctr"/>
            <a:r>
              <a:rPr lang="en-US" sz="4000" b="1" cap="small" spc="150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Upper-Level Portico Update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662B1-FC5B-7225-2F52-2FD0999F2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" b="97390" l="310" r="99567">
                        <a14:foregroundMark x1="3744" y1="63474" x2="6687" y2="63153"/>
                        <a14:foregroundMark x1="2805" y1="63576" x2="3510" y2="63499"/>
                        <a14:foregroundMark x1="248" y1="63855" x2="1587" y2="63709"/>
                        <a14:foregroundMark x1="7094" y1="55516" x2="7307" y2="51506"/>
                        <a14:foregroundMark x1="6687" y1="63153" x2="7022" y2="56861"/>
                        <a14:foregroundMark x1="7307" y1="51506" x2="9969" y2="42871"/>
                        <a14:foregroundMark x1="26396" y1="28289" x2="26935" y2="27811"/>
                        <a14:foregroundMark x1="9969" y1="42871" x2="26299" y2="28375"/>
                        <a14:foregroundMark x1="30491" y1="18231" x2="30774" y2="17470"/>
                        <a14:foregroundMark x1="26935" y1="27811" x2="28571" y2="23405"/>
                        <a14:foregroundMark x1="27280" y1="11990" x2="26997" y2="11546"/>
                        <a14:foregroundMark x1="28226" y1="13472" x2="27407" y2="12188"/>
                        <a14:foregroundMark x1="30774" y1="17470" x2="30047" y2="16330"/>
                        <a14:foregroundMark x1="30344" y1="4499" x2="30526" y2="4116"/>
                        <a14:foregroundMark x1="26997" y1="11546" x2="29889" y2="5458"/>
                        <a14:foregroundMark x1="31584" y1="5551" x2="34675" y2="9739"/>
                        <a14:foregroundMark x1="30526" y1="4116" x2="31544" y2="5496"/>
                        <a14:foregroundMark x1="31520" y1="19886" x2="31022" y2="21486"/>
                        <a14:foregroundMark x1="47887" y1="27926" x2="85449" y2="42269"/>
                        <a14:foregroundMark x1="31022" y1="21486" x2="33737" y2="22523"/>
                        <a14:foregroundMark x1="85449" y1="42269" x2="92879" y2="42871"/>
                        <a14:foregroundMark x1="92879" y1="42871" x2="99628" y2="41265"/>
                        <a14:foregroundMark x1="99628" y1="41265" x2="99752" y2="41265"/>
                        <a14:foregroundMark x1="3188" y1="65088" x2="88731" y2="84237"/>
                        <a14:foregroundMark x1="2157" y1="64858" x2="3140" y2="65078"/>
                        <a14:foregroundMark x1="372" y1="64458" x2="1726" y2="64761"/>
                        <a14:foregroundMark x1="88731" y1="84237" x2="5387" y2="76807"/>
                        <a14:foregroundMark x1="5387" y1="76807" x2="310" y2="74297"/>
                        <a14:foregroundMark x1="310" y1="74297" x2="310" y2="74297"/>
                        <a14:foregroundMark x1="17647" y1="84137" x2="86687" y2="97590"/>
                        <a14:foregroundMark x1="86687" y1="97590" x2="95604" y2="97390"/>
                        <a14:foregroundMark x1="95604" y1="97390" x2="93684" y2="88755"/>
                        <a14:foregroundMark x1="93684" y1="88755" x2="87183" y2="84237"/>
                        <a14:foregroundMark x1="87183" y1="84237" x2="16409" y2="78514"/>
                        <a14:foregroundMark x1="16409" y1="78514" x2="21981" y2="85040"/>
                        <a14:foregroundMark x1="52012" y1="63956" x2="44211" y2="61546"/>
                        <a14:foregroundMark x1="44211" y1="61546" x2="53498" y2="53715"/>
                        <a14:foregroundMark x1="53498" y1="53715" x2="43715" y2="63655"/>
                        <a14:foregroundMark x1="43715" y1="63655" x2="43282" y2="63655"/>
                        <a14:foregroundMark x1="30341" y1="4418" x2="31269" y2="7229"/>
                        <a14:backgroundMark x1="35356" y1="10442" x2="32198" y2="17570"/>
                        <a14:backgroundMark x1="32198" y1="17570" x2="36842" y2="23092"/>
                        <a14:backgroundMark x1="36842" y1="23092" x2="47988" y2="27711"/>
                        <a14:backgroundMark x1="26687" y1="26707" x2="29969" y2="16667"/>
                        <a14:backgroundMark x1="29969" y1="16667" x2="25387" y2="14558"/>
                        <a14:backgroundMark x1="27307" y1="14056" x2="29536" y2="22791"/>
                        <a14:backgroundMark x1="29536" y1="22791" x2="26687" y2="14257"/>
                        <a14:backgroundMark x1="26687" y1="14257" x2="26997" y2="13755"/>
                        <a14:backgroundMark x1="29969" y1="3916" x2="29350" y2="4618"/>
                        <a14:backgroundMark x1="3591" y1="63153" x2="6563" y2="54518"/>
                        <a14:backgroundMark x1="6563" y1="54518" x2="991" y2="58434"/>
                        <a14:backgroundMark x1="991" y1="58434" x2="3282" y2="63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15000"/>
            <a:ext cx="9144000" cy="5639272"/>
          </a:xfrm>
          <a:prstGeom prst="rect">
            <a:avLst/>
          </a:prstGeom>
        </p:spPr>
      </p:pic>
      <p:pic>
        <p:nvPicPr>
          <p:cNvPr id="6" name="Picture 5" descr="A building with a cross on top&#10;&#10;Description automatically generated">
            <a:extLst>
              <a:ext uri="{FF2B5EF4-FFF2-40B4-BE49-F238E27FC236}">
                <a16:creationId xmlns:a16="http://schemas.microsoft.com/office/drawing/2014/main" id="{F4E18FB4-74E7-76BA-AA2F-8CCAA928B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8" t="80563" r="16937" b="9867"/>
          <a:stretch/>
        </p:blipFill>
        <p:spPr bwMode="auto">
          <a:xfrm rot="471749">
            <a:off x="-1946047" y="5780295"/>
            <a:ext cx="11798558" cy="20257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</p:pic>
      <p:pic>
        <p:nvPicPr>
          <p:cNvPr id="7" name="Picture 6" descr="A building with a cross on top&#10;&#10;Description automatically generated">
            <a:extLst>
              <a:ext uri="{FF2B5EF4-FFF2-40B4-BE49-F238E27FC236}">
                <a16:creationId xmlns:a16="http://schemas.microsoft.com/office/drawing/2014/main" id="{25CD0980-DE27-C083-BE92-36F04DF429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8" t="80563" r="16937" b="9867"/>
          <a:stretch/>
        </p:blipFill>
        <p:spPr bwMode="auto">
          <a:xfrm>
            <a:off x="-276133" y="5880035"/>
            <a:ext cx="11798558" cy="2025784"/>
          </a:xfrm>
          <a:prstGeom prst="rect">
            <a:avLst/>
          </a:prstGeom>
          <a:solidFill>
            <a:schemeClr val="tx1">
              <a:lumMod val="50000"/>
              <a:lumOff val="50000"/>
              <a:alpha val="96000"/>
            </a:schemeClr>
          </a:solidFill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487182-A419-C53D-0AD3-E95C22C17E01}"/>
              </a:ext>
            </a:extLst>
          </p:cNvPr>
          <p:cNvSpPr/>
          <p:nvPr/>
        </p:nvSpPr>
        <p:spPr>
          <a:xfrm rot="681002">
            <a:off x="2860079" y="2380630"/>
            <a:ext cx="2069431" cy="142533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0F585F-D4BE-42E1-858D-E887EB79363A}"/>
              </a:ext>
            </a:extLst>
          </p:cNvPr>
          <p:cNvSpPr/>
          <p:nvPr/>
        </p:nvSpPr>
        <p:spPr>
          <a:xfrm rot="19803899">
            <a:off x="817000" y="2754857"/>
            <a:ext cx="2069431" cy="142533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E238B3-4692-4AED-AE10-B7C567F715CC}"/>
              </a:ext>
            </a:extLst>
          </p:cNvPr>
          <p:cNvSpPr/>
          <p:nvPr/>
        </p:nvSpPr>
        <p:spPr>
          <a:xfrm>
            <a:off x="663550" y="1073985"/>
            <a:ext cx="2069431" cy="475590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7392EC-86FE-23E4-978A-33FF0FC2C87C}"/>
              </a:ext>
            </a:extLst>
          </p:cNvPr>
          <p:cNvSpPr/>
          <p:nvPr/>
        </p:nvSpPr>
        <p:spPr>
          <a:xfrm rot="20883468">
            <a:off x="675829" y="1899456"/>
            <a:ext cx="2069431" cy="118689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2C4F19-E9B0-81ED-91A5-00A41A665B94}"/>
              </a:ext>
            </a:extLst>
          </p:cNvPr>
          <p:cNvSpPr/>
          <p:nvPr/>
        </p:nvSpPr>
        <p:spPr>
          <a:xfrm rot="20883468">
            <a:off x="611846" y="1653986"/>
            <a:ext cx="2069431" cy="118689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BBC5F1-001E-47E7-9B10-178D682753B3}"/>
              </a:ext>
            </a:extLst>
          </p:cNvPr>
          <p:cNvSpPr/>
          <p:nvPr/>
        </p:nvSpPr>
        <p:spPr>
          <a:xfrm rot="20883468">
            <a:off x="2893332" y="1335108"/>
            <a:ext cx="442329" cy="118689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424CA3-33C9-7045-9A21-EDE8BCF378A1}"/>
              </a:ext>
            </a:extLst>
          </p:cNvPr>
          <p:cNvSpPr/>
          <p:nvPr/>
        </p:nvSpPr>
        <p:spPr>
          <a:xfrm rot="5400000">
            <a:off x="2719871" y="1196519"/>
            <a:ext cx="442329" cy="118689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611C62-8E25-83D6-04B7-1B4418E7384B}"/>
              </a:ext>
            </a:extLst>
          </p:cNvPr>
          <p:cNvSpPr/>
          <p:nvPr/>
        </p:nvSpPr>
        <p:spPr>
          <a:xfrm rot="5400000">
            <a:off x="866247" y="4035955"/>
            <a:ext cx="721785" cy="346080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BDEFC1-20BF-94B0-3E04-C9C2253A2606}"/>
              </a:ext>
            </a:extLst>
          </p:cNvPr>
          <p:cNvSpPr/>
          <p:nvPr/>
        </p:nvSpPr>
        <p:spPr>
          <a:xfrm rot="5400000">
            <a:off x="-40218" y="3914128"/>
            <a:ext cx="721785" cy="641353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62E308-F2EF-50A8-89B1-0D5476DB4D52}"/>
              </a:ext>
            </a:extLst>
          </p:cNvPr>
          <p:cNvSpPr/>
          <p:nvPr/>
        </p:nvSpPr>
        <p:spPr>
          <a:xfrm rot="5400000">
            <a:off x="985838" y="4025936"/>
            <a:ext cx="721785" cy="106896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30ED8D-8A0C-C464-DD2F-8433E3C629D1}"/>
              </a:ext>
            </a:extLst>
          </p:cNvPr>
          <p:cNvSpPr/>
          <p:nvPr/>
        </p:nvSpPr>
        <p:spPr>
          <a:xfrm rot="9130695">
            <a:off x="1070323" y="3772006"/>
            <a:ext cx="268786" cy="159341"/>
          </a:xfrm>
          <a:prstGeom prst="rect">
            <a:avLst/>
          </a:prstGeom>
          <a:solidFill>
            <a:srgbClr val="C9D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5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F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22377-23C1-73DE-DF7C-023201710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2BB3-9E6D-C755-9693-52C147C8D7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9144000" cy="1325562"/>
          </a:xfrm>
        </p:spPr>
        <p:txBody>
          <a:bodyPr>
            <a:noAutofit/>
          </a:bodyPr>
          <a:lstStyle/>
          <a:p>
            <a:pPr marL="0" marR="0" algn="ctr"/>
            <a:r>
              <a:rPr lang="en-US" sz="4000" b="1" cap="small" spc="150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3355 Walker Ave NW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CC074-0C32-3574-66F2-60673F109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282" y="1393437"/>
            <a:ext cx="10148952" cy="4071127"/>
          </a:xfrm>
          <a:prstGeom prst="rect">
            <a:avLst/>
          </a:prstGeom>
        </p:spPr>
      </p:pic>
      <p:pic>
        <p:nvPicPr>
          <p:cNvPr id="8" name="Picture 7" descr="A building with a cross on top&#10;&#10;Description automatically generated">
            <a:extLst>
              <a:ext uri="{FF2B5EF4-FFF2-40B4-BE49-F238E27FC236}">
                <a16:creationId xmlns:a16="http://schemas.microsoft.com/office/drawing/2014/main" id="{0FCA9086-C7E9-6DC7-6B2B-72E93A792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8" t="80563" r="16937" b="9867"/>
          <a:stretch/>
        </p:blipFill>
        <p:spPr bwMode="auto">
          <a:xfrm>
            <a:off x="-1327279" y="5464563"/>
            <a:ext cx="11798558" cy="20257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13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F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63733-FB88-7E34-C820-79ADDE65D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A270C-6F4B-56AB-AA44-86164033C0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9144000" cy="1325562"/>
          </a:xfrm>
        </p:spPr>
        <p:txBody>
          <a:bodyPr>
            <a:noAutofit/>
          </a:bodyPr>
          <a:lstStyle/>
          <a:p>
            <a:pPr marL="0" marR="0" algn="ctr"/>
            <a:r>
              <a:rPr lang="en-US" sz="4000" b="1" cap="small" spc="150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3355 Walker Ave NW</a:t>
            </a:r>
            <a:endParaRPr lang="en-US" sz="2800" dirty="0"/>
          </a:p>
        </p:txBody>
      </p:sp>
      <p:pic>
        <p:nvPicPr>
          <p:cNvPr id="8" name="Picture 7" descr="A building with a cross on top&#10;&#10;Description automatically generated">
            <a:extLst>
              <a:ext uri="{FF2B5EF4-FFF2-40B4-BE49-F238E27FC236}">
                <a16:creationId xmlns:a16="http://schemas.microsoft.com/office/drawing/2014/main" id="{2F1F413D-6FA7-1695-2973-CA77871A3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8" t="80563" r="16937" b="9867"/>
          <a:stretch/>
        </p:blipFill>
        <p:spPr bwMode="auto">
          <a:xfrm>
            <a:off x="-1327279" y="5464563"/>
            <a:ext cx="11798558" cy="20257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58525-E1CD-2A2F-A98B-727079932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8275"/>
            <a:ext cx="9144000" cy="56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40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F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F66F62-FF3F-981D-0D74-E0EA95E9E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FC7CCA-46AF-911F-92F3-27CC8238AD2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9566" y="-14401"/>
            <a:ext cx="9423133" cy="6872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7F2FE-8793-45A1-C13D-EE6C6C5FCD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27259"/>
            <a:ext cx="9355756" cy="1438275"/>
          </a:xfrm>
        </p:spPr>
        <p:txBody>
          <a:bodyPr>
            <a:noAutofit/>
          </a:bodyPr>
          <a:lstStyle/>
          <a:p>
            <a:pPr marL="0" marR="0" algn="ctr"/>
            <a:r>
              <a:rPr lang="en-US" sz="4000" dirty="0"/>
              <a:t>250’ x 160’ </a:t>
            </a:r>
          </a:p>
        </p:txBody>
      </p:sp>
    </p:spTree>
    <p:extLst>
      <p:ext uri="{BB962C8B-B14F-4D97-AF65-F5344CB8AC3E}">
        <p14:creationId xmlns:p14="http://schemas.microsoft.com/office/powerpoint/2010/main" val="1401502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F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A476D-7E62-053A-DAF8-707454562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853A3E-511D-09A6-190B-0B41C2A8D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238724" cy="69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07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F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07CE4-01ED-B387-C64A-59D0A6D34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87198-48BB-40DF-DE66-16EB53858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686" y="0"/>
            <a:ext cx="9317686" cy="69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5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26640-0C38-2BC6-E5A6-3F255A2BF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20727-702C-4640-BEC3-EC4712B55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5" name="Picture 4" descr="A blue background with white text and a cross and a book&#10;&#10;AI-generated content may be incorrect.">
            <a:extLst>
              <a:ext uri="{FF2B5EF4-FFF2-40B4-BE49-F238E27FC236}">
                <a16:creationId xmlns:a16="http://schemas.microsoft.com/office/drawing/2014/main" id="{1E0E40C6-41A3-9D9C-1496-F224EB7B0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9"/>
          <a:stretch>
            <a:fillRect/>
          </a:stretch>
        </p:blipFill>
        <p:spPr>
          <a:xfrm>
            <a:off x="511505" y="1896176"/>
            <a:ext cx="2118598" cy="153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61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16</Words>
  <Application>Microsoft Office PowerPoint</Application>
  <PresentationFormat>On-screen Show (4:3)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Times</vt:lpstr>
      <vt:lpstr>Office Theme</vt:lpstr>
      <vt:lpstr>Upper-Level Portico Update</vt:lpstr>
      <vt:lpstr>3355 Walker Ave NW</vt:lpstr>
      <vt:lpstr>3355 Walker Ave NW</vt:lpstr>
      <vt:lpstr>250’ x 160’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Kurt Bekins</dc:creator>
  <cp:lastModifiedBy>Kurt Bekins</cp:lastModifiedBy>
  <cp:revision>2</cp:revision>
  <dcterms:created xsi:type="dcterms:W3CDTF">2024-11-21T21:04:37Z</dcterms:created>
  <dcterms:modified xsi:type="dcterms:W3CDTF">2025-06-14T23:33:46Z</dcterms:modified>
</cp:coreProperties>
</file>